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9" r:id="rId2"/>
    <p:sldId id="306" r:id="rId3"/>
    <p:sldId id="315" r:id="rId4"/>
    <p:sldId id="318" r:id="rId5"/>
    <p:sldId id="319" r:id="rId6"/>
    <p:sldId id="317" r:id="rId7"/>
    <p:sldId id="32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0771" autoAdjust="0"/>
  </p:normalViewPr>
  <p:slideViewPr>
    <p:cSldViewPr snapToGrid="0">
      <p:cViewPr varScale="1">
        <p:scale>
          <a:sx n="56" d="100"/>
          <a:sy n="56" d="100"/>
        </p:scale>
        <p:origin x="36" y="4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3504B-8160-F743-68AE-518489B13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D4A0EB-5265-5A77-5E2C-A0CD43D97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3EB721-D1B8-BD9C-722B-3A4086659B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3AC39A-4F18-FE83-9616-F755480E3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55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3504B-8160-F743-68AE-518489B13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D4A0EB-5265-5A77-5E2C-A0CD43D97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3EB721-D1B8-BD9C-722B-3A4086659B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3AC39A-4F18-FE83-9616-F755480E3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558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D10A8-2850-4C83-1AAB-47DA2E32C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F601272-AC9D-21AA-2D45-B7A12C0736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E13139F-8765-8F74-CC8F-91D53F353C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92BCB9-EF32-B36F-CEE8-397ADEB922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037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80996-4979-726B-5B86-5BDAE6653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E16DFF-B279-A838-47D7-51875CC3A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5C669B1-4B0E-3E2E-71A8-D9AD33C2A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379F1A-69E5-D46B-12F1-611C4FDE44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400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80996-4979-726B-5B86-5BDAE6653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E16DFF-B279-A838-47D7-51875CC3A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5C669B1-4B0E-3E2E-71A8-D9AD33C2A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379F1A-69E5-D46B-12F1-611C4FDE44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9C964-EA0E-4B8E-A7AC-E3AAD20D6EB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40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910127" y="1975859"/>
              <a:ext cx="7323746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simule un achat avec de la monnaie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290" y="306959"/>
            <a:ext cx="2999496" cy="603842"/>
          </a:xfrm>
        </p:spPr>
        <p:txBody>
          <a:bodyPr>
            <a:normAutofit/>
          </a:bodyPr>
          <a:lstStyle/>
          <a:p>
            <a:r>
              <a:rPr lang="fr-FR" dirty="0"/>
              <a:t>Dessine :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1B292AB-9C78-0855-C362-C91D2E54A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CEF1F8F-7E1E-F5A7-2462-B893171BB9F7}"/>
              </a:ext>
            </a:extLst>
          </p:cNvPr>
          <p:cNvSpPr txBox="1">
            <a:spLocks/>
          </p:cNvSpPr>
          <p:nvPr/>
        </p:nvSpPr>
        <p:spPr>
          <a:xfrm>
            <a:off x="495753" y="910373"/>
            <a:ext cx="8152493" cy="18803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fr-FR" sz="2600" b="1" dirty="0">
                <a:solidFill>
                  <a:schemeClr val="accent1"/>
                </a:solidFill>
              </a:rPr>
              <a:t>1</a:t>
            </a:r>
            <a:r>
              <a:rPr lang="fr-FR" sz="2600" b="1" dirty="0">
                <a:solidFill>
                  <a:srgbClr val="FFC000"/>
                </a:solidFill>
              </a:rPr>
              <a:t> </a:t>
            </a:r>
            <a:r>
              <a:rPr lang="fr-FR" sz="2600" dirty="0"/>
              <a:t>– </a:t>
            </a:r>
            <a:r>
              <a:rPr lang="fr-FR" sz="2600" b="1" dirty="0"/>
              <a:t>Acheteur</a:t>
            </a:r>
            <a:r>
              <a:rPr lang="fr-FR" sz="2600" dirty="0"/>
              <a:t> : la somme qu’il doit donner pour acheter l’objet. L’acheteur n’a que des billets.</a:t>
            </a:r>
          </a:p>
          <a:p>
            <a:pPr algn="just">
              <a:lnSpc>
                <a:spcPct val="120000"/>
              </a:lnSpc>
            </a:pPr>
            <a:r>
              <a:rPr lang="fr-FR" sz="2600" b="1" dirty="0">
                <a:solidFill>
                  <a:schemeClr val="accent1"/>
                </a:solidFill>
              </a:rPr>
              <a:t>2</a:t>
            </a:r>
            <a:r>
              <a:rPr lang="fr-FR" sz="2600" dirty="0"/>
              <a:t> – </a:t>
            </a:r>
            <a:r>
              <a:rPr lang="fr-FR" sz="2600" b="1" dirty="0"/>
              <a:t>Vendeur</a:t>
            </a:r>
            <a:r>
              <a:rPr lang="fr-FR" sz="2600" dirty="0"/>
              <a:t> : la monnaie qu’il doit rendre à l’acheteur. Le vendeur n’a que des pièces.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0AEACF-91F8-0664-6D2B-71687A8E9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5086">
            <a:off x="276850" y="3041944"/>
            <a:ext cx="1068276" cy="2136551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8979AA0-AAFD-5A7C-40C1-FDA5D1CFAE8E}"/>
              </a:ext>
            </a:extLst>
          </p:cNvPr>
          <p:cNvSpPr txBox="1"/>
          <p:nvPr/>
        </p:nvSpPr>
        <p:spPr>
          <a:xfrm>
            <a:off x="196396" y="5368386"/>
            <a:ext cx="1295400" cy="646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125 €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B8C51E-5AAC-0F14-83D3-740E38817F70}"/>
              </a:ext>
            </a:extLst>
          </p:cNvPr>
          <p:cNvSpPr/>
          <p:nvPr/>
        </p:nvSpPr>
        <p:spPr>
          <a:xfrm>
            <a:off x="1786225" y="3176090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66C638-9190-4072-E781-D7DD97F9E780}"/>
              </a:ext>
            </a:extLst>
          </p:cNvPr>
          <p:cNvSpPr/>
          <p:nvPr/>
        </p:nvSpPr>
        <p:spPr>
          <a:xfrm>
            <a:off x="4514003" y="3176089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980EE73-59CC-926A-9D08-C619625F9FE0}"/>
              </a:ext>
            </a:extLst>
          </p:cNvPr>
          <p:cNvSpPr txBox="1">
            <a:spLocks/>
          </p:cNvSpPr>
          <p:nvPr/>
        </p:nvSpPr>
        <p:spPr>
          <a:xfrm>
            <a:off x="2222107" y="265562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C6E84C5A-46AE-A7E6-DA2D-BA7292DCA68F}"/>
              </a:ext>
            </a:extLst>
          </p:cNvPr>
          <p:cNvSpPr txBox="1">
            <a:spLocks/>
          </p:cNvSpPr>
          <p:nvPr/>
        </p:nvSpPr>
        <p:spPr>
          <a:xfrm>
            <a:off x="4938093" y="265562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chemeClr val="accent1"/>
                </a:solidFill>
              </a:rPr>
              <a:t>Vendeur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029F78-407C-FF76-79EB-752BD4B52976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DA8716-C55F-0BE7-9668-B34B4F4F5984}"/>
              </a:ext>
            </a:extLst>
          </p:cNvPr>
          <p:cNvSpPr/>
          <p:nvPr/>
        </p:nvSpPr>
        <p:spPr>
          <a:xfrm>
            <a:off x="8026213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0321E56-F101-9D3F-A65D-580BF47DF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0408">
            <a:off x="7630938" y="3028793"/>
            <a:ext cx="1068276" cy="213655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DCBD357-D4B2-3FA0-E93A-AC6B90232D87}"/>
              </a:ext>
            </a:extLst>
          </p:cNvPr>
          <p:cNvSpPr txBox="1"/>
          <p:nvPr/>
        </p:nvSpPr>
        <p:spPr>
          <a:xfrm>
            <a:off x="7357775" y="5368386"/>
            <a:ext cx="1587321" cy="646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94,90 €</a:t>
            </a:r>
          </a:p>
        </p:txBody>
      </p:sp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8010E-610F-8901-D24E-BA0D44BED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2CE06F-F64F-1DB2-3E9C-D6F5953E4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591" y="38317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9D9D6B-5672-ABAA-0782-A60019F39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28" y="1727967"/>
            <a:ext cx="1464129" cy="292825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495F8DD-508C-6680-C380-08F963AF3DBE}"/>
              </a:ext>
            </a:extLst>
          </p:cNvPr>
          <p:cNvSpPr txBox="1"/>
          <p:nvPr/>
        </p:nvSpPr>
        <p:spPr>
          <a:xfrm>
            <a:off x="938892" y="4936898"/>
            <a:ext cx="1295400" cy="646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125 €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A81A61-BA68-28C3-A5E6-51745D0C6B9E}"/>
              </a:ext>
            </a:extLst>
          </p:cNvPr>
          <p:cNvSpPr/>
          <p:nvPr/>
        </p:nvSpPr>
        <p:spPr>
          <a:xfrm>
            <a:off x="3124201" y="2059050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6D2309-3B33-BA51-492F-7A806C246F4E}"/>
              </a:ext>
            </a:extLst>
          </p:cNvPr>
          <p:cNvSpPr/>
          <p:nvPr/>
        </p:nvSpPr>
        <p:spPr>
          <a:xfrm>
            <a:off x="5851979" y="2059049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D2559A31-AAF4-E93F-B507-115E664BA48A}"/>
              </a:ext>
            </a:extLst>
          </p:cNvPr>
          <p:cNvSpPr txBox="1">
            <a:spLocks/>
          </p:cNvSpPr>
          <p:nvPr/>
        </p:nvSpPr>
        <p:spPr>
          <a:xfrm>
            <a:off x="3560083" y="153858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07B7B1F-8962-6954-231C-1D9CD2F1BD0B}"/>
              </a:ext>
            </a:extLst>
          </p:cNvPr>
          <p:cNvSpPr txBox="1">
            <a:spLocks/>
          </p:cNvSpPr>
          <p:nvPr/>
        </p:nvSpPr>
        <p:spPr>
          <a:xfrm>
            <a:off x="6276069" y="153858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chemeClr val="accent1"/>
                </a:solidFill>
              </a:rPr>
              <a:t>Vendeur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A432C3-56D0-2A6A-6AD1-92356064125F}"/>
              </a:ext>
            </a:extLst>
          </p:cNvPr>
          <p:cNvSpPr/>
          <p:nvPr/>
        </p:nvSpPr>
        <p:spPr>
          <a:xfrm>
            <a:off x="3341914" y="2362200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98188C-D413-E9F1-F5E6-367F68706B50}"/>
              </a:ext>
            </a:extLst>
          </p:cNvPr>
          <p:cNvSpPr/>
          <p:nvPr/>
        </p:nvSpPr>
        <p:spPr>
          <a:xfrm>
            <a:off x="3341461" y="3303006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03892E-1D02-BB11-3FC3-FA0EDDC1DA0B}"/>
              </a:ext>
            </a:extLst>
          </p:cNvPr>
          <p:cNvSpPr/>
          <p:nvPr/>
        </p:nvSpPr>
        <p:spPr>
          <a:xfrm>
            <a:off x="3341461" y="4269781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C4E7C25-AF49-25BD-ECC1-98D57F67C87C}"/>
              </a:ext>
            </a:extLst>
          </p:cNvPr>
          <p:cNvSpPr/>
          <p:nvPr/>
        </p:nvSpPr>
        <p:spPr>
          <a:xfrm>
            <a:off x="6428014" y="2530120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D9B3FB6-0EA7-C539-380C-C93C09107694}"/>
              </a:ext>
            </a:extLst>
          </p:cNvPr>
          <p:cNvSpPr/>
          <p:nvPr/>
        </p:nvSpPr>
        <p:spPr>
          <a:xfrm>
            <a:off x="7390492" y="2886670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85D54A-0699-DE73-6395-313626098C9F}"/>
              </a:ext>
            </a:extLst>
          </p:cNvPr>
          <p:cNvSpPr/>
          <p:nvPr/>
        </p:nvSpPr>
        <p:spPr>
          <a:xfrm>
            <a:off x="6617606" y="355499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C018A34-6AF0-234B-E841-FEB718A67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6CDB96-9967-05A2-7A35-DFFE61330F46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01865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8010E-610F-8901-D24E-BA0D44BED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2CE06F-F64F-1DB2-3E9C-D6F5953E4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390" y="220547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9D9D6B-5672-ABAA-0782-A60019F39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812" y="1943662"/>
            <a:ext cx="1464129" cy="292825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9A81A61-BA68-28C3-A5E6-51745D0C6B9E}"/>
              </a:ext>
            </a:extLst>
          </p:cNvPr>
          <p:cNvSpPr/>
          <p:nvPr/>
        </p:nvSpPr>
        <p:spPr>
          <a:xfrm>
            <a:off x="456437" y="1943662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6D2309-3B33-BA51-492F-7A806C246F4E}"/>
              </a:ext>
            </a:extLst>
          </p:cNvPr>
          <p:cNvSpPr/>
          <p:nvPr/>
        </p:nvSpPr>
        <p:spPr>
          <a:xfrm>
            <a:off x="3202783" y="1913770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D2559A31-AAF4-E93F-B507-115E664BA48A}"/>
              </a:ext>
            </a:extLst>
          </p:cNvPr>
          <p:cNvSpPr txBox="1">
            <a:spLocks/>
          </p:cNvSpPr>
          <p:nvPr/>
        </p:nvSpPr>
        <p:spPr>
          <a:xfrm>
            <a:off x="910887" y="139330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07B7B1F-8962-6954-231C-1D9CD2F1BD0B}"/>
              </a:ext>
            </a:extLst>
          </p:cNvPr>
          <p:cNvSpPr txBox="1">
            <a:spLocks/>
          </p:cNvSpPr>
          <p:nvPr/>
        </p:nvSpPr>
        <p:spPr>
          <a:xfrm>
            <a:off x="3661056" y="1369560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chemeClr val="accent1"/>
                </a:solidFill>
              </a:rPr>
              <a:t>Vendeur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A432C3-56D0-2A6A-6AD1-92356064125F}"/>
              </a:ext>
            </a:extLst>
          </p:cNvPr>
          <p:cNvSpPr/>
          <p:nvPr/>
        </p:nvSpPr>
        <p:spPr>
          <a:xfrm>
            <a:off x="692718" y="2216921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C4E7C25-AF49-25BD-ECC1-98D57F67C87C}"/>
              </a:ext>
            </a:extLst>
          </p:cNvPr>
          <p:cNvSpPr/>
          <p:nvPr/>
        </p:nvSpPr>
        <p:spPr>
          <a:xfrm>
            <a:off x="3778818" y="2384841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85D54A-0699-DE73-6395-313626098C9F}"/>
              </a:ext>
            </a:extLst>
          </p:cNvPr>
          <p:cNvSpPr/>
          <p:nvPr/>
        </p:nvSpPr>
        <p:spPr>
          <a:xfrm>
            <a:off x="3968410" y="3409716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10c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C018A34-6AF0-234B-E841-FEB718A67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A05A02-0A20-221B-816C-52C541D2A95E}"/>
              </a:ext>
            </a:extLst>
          </p:cNvPr>
          <p:cNvSpPr txBox="1"/>
          <p:nvPr/>
        </p:nvSpPr>
        <p:spPr>
          <a:xfrm>
            <a:off x="6791762" y="5258362"/>
            <a:ext cx="1577569" cy="646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94,90 €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F0D792-5554-5FFC-ECD3-41227EE96E64}"/>
              </a:ext>
            </a:extLst>
          </p:cNvPr>
          <p:cNvSpPr/>
          <p:nvPr/>
        </p:nvSpPr>
        <p:spPr>
          <a:xfrm>
            <a:off x="4802529" y="217760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292E994-A446-D035-4C74-89E0F576CB63}"/>
              </a:ext>
            </a:extLst>
          </p:cNvPr>
          <p:cNvSpPr/>
          <p:nvPr/>
        </p:nvSpPr>
        <p:spPr>
          <a:xfrm>
            <a:off x="4897325" y="316952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1€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B35622-1D67-EC63-922D-ADA4FF859642}"/>
              </a:ext>
            </a:extLst>
          </p:cNvPr>
          <p:cNvSpPr/>
          <p:nvPr/>
        </p:nvSpPr>
        <p:spPr>
          <a:xfrm>
            <a:off x="8026213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66558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4CFE5-4D8E-270C-5954-8BFEE1FE2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FDBF458B-56C6-32AD-52EC-85B2066AEE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08781">
            <a:off x="-75180" y="3714963"/>
            <a:ext cx="1838553" cy="8345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A634F15-C06D-6248-3AFD-91B472A59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290" y="306959"/>
            <a:ext cx="2999496" cy="603842"/>
          </a:xfrm>
        </p:spPr>
        <p:txBody>
          <a:bodyPr>
            <a:normAutofit/>
          </a:bodyPr>
          <a:lstStyle/>
          <a:p>
            <a:r>
              <a:rPr lang="fr-FR" dirty="0"/>
              <a:t>Dessine :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6F81A5A-4FC5-3081-0446-6A063D95A3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C73E84C-B0BE-EFE3-62DF-84B3BCB8DC0C}"/>
              </a:ext>
            </a:extLst>
          </p:cNvPr>
          <p:cNvSpPr txBox="1">
            <a:spLocks/>
          </p:cNvSpPr>
          <p:nvPr/>
        </p:nvSpPr>
        <p:spPr>
          <a:xfrm>
            <a:off x="495753" y="910373"/>
            <a:ext cx="8152493" cy="18803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fr-FR" sz="2600" b="1" dirty="0">
                <a:solidFill>
                  <a:schemeClr val="accent1"/>
                </a:solidFill>
              </a:rPr>
              <a:t>1</a:t>
            </a:r>
            <a:r>
              <a:rPr lang="fr-FR" sz="2600" b="1" dirty="0">
                <a:solidFill>
                  <a:srgbClr val="FFC000"/>
                </a:solidFill>
              </a:rPr>
              <a:t> </a:t>
            </a:r>
            <a:r>
              <a:rPr lang="fr-FR" sz="2600" dirty="0"/>
              <a:t>– </a:t>
            </a:r>
            <a:r>
              <a:rPr lang="fr-FR" sz="2600" b="1" dirty="0"/>
              <a:t>Acheteur</a:t>
            </a:r>
            <a:r>
              <a:rPr lang="fr-FR" sz="2600" dirty="0"/>
              <a:t> : la somme qu’il doit donner pour acheter l’objet. L’acheteur n’a que des billets.</a:t>
            </a:r>
          </a:p>
          <a:p>
            <a:pPr algn="just">
              <a:lnSpc>
                <a:spcPct val="120000"/>
              </a:lnSpc>
            </a:pPr>
            <a:r>
              <a:rPr lang="fr-FR" sz="2600" b="1" dirty="0">
                <a:solidFill>
                  <a:schemeClr val="accent1"/>
                </a:solidFill>
              </a:rPr>
              <a:t>2</a:t>
            </a:r>
            <a:r>
              <a:rPr lang="fr-FR" sz="2600" dirty="0"/>
              <a:t> – </a:t>
            </a:r>
            <a:r>
              <a:rPr lang="fr-FR" sz="2600" b="1" dirty="0"/>
              <a:t>Vendeur</a:t>
            </a:r>
            <a:r>
              <a:rPr lang="fr-FR" sz="2600" dirty="0"/>
              <a:t> : la monnaie qu’il doit rendre à l’acheteur. Le vendeur n’a que des pièces.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70BC89B-27C0-A477-F3BF-A8034F80935C}"/>
              </a:ext>
            </a:extLst>
          </p:cNvPr>
          <p:cNvSpPr txBox="1"/>
          <p:nvPr/>
        </p:nvSpPr>
        <p:spPr>
          <a:xfrm>
            <a:off x="144235" y="5150542"/>
            <a:ext cx="1589829" cy="646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12,50 €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8D3B69-95D3-3308-2507-12CCBC5F1FDB}"/>
              </a:ext>
            </a:extLst>
          </p:cNvPr>
          <p:cNvSpPr/>
          <p:nvPr/>
        </p:nvSpPr>
        <p:spPr>
          <a:xfrm>
            <a:off x="1786225" y="3176090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BAFF6A-B71E-C0E1-E51B-19AF1490C3B2}"/>
              </a:ext>
            </a:extLst>
          </p:cNvPr>
          <p:cNvSpPr/>
          <p:nvPr/>
        </p:nvSpPr>
        <p:spPr>
          <a:xfrm>
            <a:off x="4514003" y="3176089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929FB8CA-DADD-53D8-DFB8-DAAD9D92CD66}"/>
              </a:ext>
            </a:extLst>
          </p:cNvPr>
          <p:cNvSpPr txBox="1">
            <a:spLocks/>
          </p:cNvSpPr>
          <p:nvPr/>
        </p:nvSpPr>
        <p:spPr>
          <a:xfrm>
            <a:off x="2222107" y="265562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01D73C2C-8C21-A472-B0C0-5ECDA3E72636}"/>
              </a:ext>
            </a:extLst>
          </p:cNvPr>
          <p:cNvSpPr txBox="1">
            <a:spLocks/>
          </p:cNvSpPr>
          <p:nvPr/>
        </p:nvSpPr>
        <p:spPr>
          <a:xfrm>
            <a:off x="4938093" y="265562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chemeClr val="accent1"/>
                </a:solidFill>
              </a:rPr>
              <a:t>Vendeur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3BCAE5-4988-B85B-B558-A2739F3F4D28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750C9F-E995-DB07-E010-A68609B47086}"/>
              </a:ext>
            </a:extLst>
          </p:cNvPr>
          <p:cNvSpPr/>
          <p:nvPr/>
        </p:nvSpPr>
        <p:spPr>
          <a:xfrm>
            <a:off x="8026213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9925E45-D9AC-C3BE-C9D6-D9D3A190E5C9}"/>
              </a:ext>
            </a:extLst>
          </p:cNvPr>
          <p:cNvSpPr txBox="1"/>
          <p:nvPr/>
        </p:nvSpPr>
        <p:spPr>
          <a:xfrm>
            <a:off x="7421154" y="5150542"/>
            <a:ext cx="1587321" cy="646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12,65 €</a:t>
            </a:r>
          </a:p>
        </p:txBody>
      </p:sp>
      <p:pic>
        <p:nvPicPr>
          <p:cNvPr id="4" name="Image 3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DDBF5810-CC22-50E7-5D3C-B03FCEAC4C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48244">
            <a:off x="7219456" y="3891468"/>
            <a:ext cx="1838553" cy="83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9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24E86-8E3C-227C-20A8-DAC3FF7EF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0303A-3BB9-43A0-0CD9-7FD95AD29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800" y="246069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839049-2022-BAB8-8B74-54262CFC480B}"/>
              </a:ext>
            </a:extLst>
          </p:cNvPr>
          <p:cNvSpPr/>
          <p:nvPr/>
        </p:nvSpPr>
        <p:spPr>
          <a:xfrm>
            <a:off x="3124201" y="2233221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FB2F1D-137F-2D27-F5D0-48B672A0DAC5}"/>
              </a:ext>
            </a:extLst>
          </p:cNvPr>
          <p:cNvSpPr/>
          <p:nvPr/>
        </p:nvSpPr>
        <p:spPr>
          <a:xfrm>
            <a:off x="5851979" y="2233220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C43ED25-CF7E-99BB-CDD2-323788A8289C}"/>
              </a:ext>
            </a:extLst>
          </p:cNvPr>
          <p:cNvSpPr txBox="1">
            <a:spLocks/>
          </p:cNvSpPr>
          <p:nvPr/>
        </p:nvSpPr>
        <p:spPr>
          <a:xfrm>
            <a:off x="3560083" y="171275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50A034BD-A390-758F-FD62-17692629F3B8}"/>
              </a:ext>
            </a:extLst>
          </p:cNvPr>
          <p:cNvSpPr txBox="1">
            <a:spLocks/>
          </p:cNvSpPr>
          <p:nvPr/>
        </p:nvSpPr>
        <p:spPr>
          <a:xfrm>
            <a:off x="6276069" y="171275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chemeClr val="accent1"/>
                </a:solidFill>
              </a:rPr>
              <a:t>Vendeur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A8FA05-375F-2CC8-6A48-1B3B27A3741E}"/>
              </a:ext>
            </a:extLst>
          </p:cNvPr>
          <p:cNvSpPr/>
          <p:nvPr/>
        </p:nvSpPr>
        <p:spPr>
          <a:xfrm>
            <a:off x="3840616" y="2760365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BB4F55-8D0C-9624-4A6B-6DB8E7E39836}"/>
              </a:ext>
            </a:extLst>
          </p:cNvPr>
          <p:cNvSpPr/>
          <p:nvPr/>
        </p:nvSpPr>
        <p:spPr>
          <a:xfrm>
            <a:off x="3840616" y="3727140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D8D9979-EAFB-E3D7-D840-2E5CEEBBB261}"/>
              </a:ext>
            </a:extLst>
          </p:cNvPr>
          <p:cNvSpPr/>
          <p:nvPr/>
        </p:nvSpPr>
        <p:spPr>
          <a:xfrm>
            <a:off x="6390821" y="274541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5F677EF-107A-5A53-5A03-D6F0C9A1D540}"/>
              </a:ext>
            </a:extLst>
          </p:cNvPr>
          <p:cNvSpPr/>
          <p:nvPr/>
        </p:nvSpPr>
        <p:spPr>
          <a:xfrm>
            <a:off x="7014707" y="3533979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50c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24FFD0-9D5A-EE21-0DE1-6488B4BB22F9}"/>
              </a:ext>
            </a:extLst>
          </p:cNvPr>
          <p:cNvSpPr txBox="1"/>
          <p:nvPr/>
        </p:nvSpPr>
        <p:spPr>
          <a:xfrm>
            <a:off x="944220" y="4234138"/>
            <a:ext cx="1689251" cy="646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12,50 €</a:t>
            </a:r>
          </a:p>
        </p:txBody>
      </p:sp>
      <p:pic>
        <p:nvPicPr>
          <p:cNvPr id="6" name="Image 5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3CC10F72-FE72-1EA3-7E00-C0E1F7774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35" y="2657797"/>
            <a:ext cx="2805045" cy="1273211"/>
          </a:xfrm>
          <a:prstGeom prst="rect">
            <a:avLst/>
          </a:prstGeom>
        </p:spPr>
      </p:pic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34EC6C05-4C8D-3008-69B7-FAD788610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460504-C172-7E71-0E96-68E2465504B1}"/>
              </a:ext>
            </a:extLst>
          </p:cNvPr>
          <p:cNvSpPr/>
          <p:nvPr/>
        </p:nvSpPr>
        <p:spPr>
          <a:xfrm>
            <a:off x="194913" y="47806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82712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24E86-8E3C-227C-20A8-DAC3FF7EF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0303A-3BB9-43A0-0CD9-7FD95AD29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161" y="356099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839049-2022-BAB8-8B74-54262CFC480B}"/>
              </a:ext>
            </a:extLst>
          </p:cNvPr>
          <p:cNvSpPr/>
          <p:nvPr/>
        </p:nvSpPr>
        <p:spPr>
          <a:xfrm>
            <a:off x="487438" y="2233221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FB2F1D-137F-2D27-F5D0-48B672A0DAC5}"/>
              </a:ext>
            </a:extLst>
          </p:cNvPr>
          <p:cNvSpPr/>
          <p:nvPr/>
        </p:nvSpPr>
        <p:spPr>
          <a:xfrm>
            <a:off x="3215216" y="2233220"/>
            <a:ext cx="2623457" cy="32010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C43ED25-CF7E-99BB-CDD2-323788A8289C}"/>
              </a:ext>
            </a:extLst>
          </p:cNvPr>
          <p:cNvSpPr txBox="1">
            <a:spLocks/>
          </p:cNvSpPr>
          <p:nvPr/>
        </p:nvSpPr>
        <p:spPr>
          <a:xfrm>
            <a:off x="923320" y="171275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Acheteur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50A034BD-A390-758F-FD62-17692629F3B8}"/>
              </a:ext>
            </a:extLst>
          </p:cNvPr>
          <p:cNvSpPr txBox="1">
            <a:spLocks/>
          </p:cNvSpPr>
          <p:nvPr/>
        </p:nvSpPr>
        <p:spPr>
          <a:xfrm>
            <a:off x="3754058" y="170674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Vendeur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A8FA05-375F-2CC8-6A48-1B3B27A3741E}"/>
              </a:ext>
            </a:extLst>
          </p:cNvPr>
          <p:cNvSpPr/>
          <p:nvPr/>
        </p:nvSpPr>
        <p:spPr>
          <a:xfrm>
            <a:off x="1203853" y="2760365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BB4F55-8D0C-9624-4A6B-6DB8E7E39836}"/>
              </a:ext>
            </a:extLst>
          </p:cNvPr>
          <p:cNvSpPr/>
          <p:nvPr/>
        </p:nvSpPr>
        <p:spPr>
          <a:xfrm>
            <a:off x="1203853" y="3727140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D8D9979-EAFB-E3D7-D840-2E5CEEBBB261}"/>
              </a:ext>
            </a:extLst>
          </p:cNvPr>
          <p:cNvSpPr/>
          <p:nvPr/>
        </p:nvSpPr>
        <p:spPr>
          <a:xfrm>
            <a:off x="3754058" y="274541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2€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5F677EF-107A-5A53-5A03-D6F0C9A1D540}"/>
              </a:ext>
            </a:extLst>
          </p:cNvPr>
          <p:cNvSpPr/>
          <p:nvPr/>
        </p:nvSpPr>
        <p:spPr>
          <a:xfrm>
            <a:off x="3525456" y="3703382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24FFD0-9D5A-EE21-0DE1-6488B4BB22F9}"/>
              </a:ext>
            </a:extLst>
          </p:cNvPr>
          <p:cNvSpPr txBox="1"/>
          <p:nvPr/>
        </p:nvSpPr>
        <p:spPr>
          <a:xfrm>
            <a:off x="6685301" y="4338183"/>
            <a:ext cx="1689251" cy="646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12,65 €</a:t>
            </a:r>
          </a:p>
        </p:txBody>
      </p:sp>
      <p:pic>
        <p:nvPicPr>
          <p:cNvPr id="6" name="Image 5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3CC10F72-FE72-1EA3-7E00-C0E1F7774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400" y="2792394"/>
            <a:ext cx="2805045" cy="1273211"/>
          </a:xfrm>
          <a:prstGeom prst="rect">
            <a:avLst/>
          </a:prstGeom>
        </p:spPr>
      </p:pic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34EC6C05-4C8D-3008-69B7-FAD788610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986BD6B-2D0D-3B23-1104-38C50E0CA52E}"/>
              </a:ext>
            </a:extLst>
          </p:cNvPr>
          <p:cNvSpPr/>
          <p:nvPr/>
        </p:nvSpPr>
        <p:spPr>
          <a:xfrm>
            <a:off x="4608583" y="3727140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10c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10A6347-4049-ACEF-D506-B097B8BDA77D}"/>
              </a:ext>
            </a:extLst>
          </p:cNvPr>
          <p:cNvSpPr/>
          <p:nvPr/>
        </p:nvSpPr>
        <p:spPr>
          <a:xfrm>
            <a:off x="4140500" y="4575442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C234D-1BE6-BAF7-4CB0-13136A39AB3E}"/>
              </a:ext>
            </a:extLst>
          </p:cNvPr>
          <p:cNvSpPr/>
          <p:nvPr/>
        </p:nvSpPr>
        <p:spPr>
          <a:xfrm>
            <a:off x="8026213" y="47806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15575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818</TotalTime>
  <Words>168</Words>
  <Application>Microsoft Office PowerPoint</Application>
  <PresentationFormat>Affichage à l'écran (4:3)</PresentationFormat>
  <Paragraphs>75</Paragraphs>
  <Slides>7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Thème Office</vt:lpstr>
      <vt:lpstr>Présentation PowerPoint</vt:lpstr>
      <vt:lpstr>Dessine : </vt:lpstr>
      <vt:lpstr>Correction</vt:lpstr>
      <vt:lpstr>Correction</vt:lpstr>
      <vt:lpstr>Dessine : 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69</cp:revision>
  <dcterms:created xsi:type="dcterms:W3CDTF">2023-02-07T14:55:57Z</dcterms:created>
  <dcterms:modified xsi:type="dcterms:W3CDTF">2026-02-19T14:15:43Z</dcterms:modified>
</cp:coreProperties>
</file>